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Relación de ayudas y subvenciones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6844378-DBF8-FD29-E485-C24B6060B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77763"/>
              </p:ext>
            </p:extLst>
          </p:nvPr>
        </p:nvGraphicFramePr>
        <p:xfrm>
          <a:off x="511490" y="2403048"/>
          <a:ext cx="11309721" cy="1631342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215237">
                  <a:extLst>
                    <a:ext uri="{9D8B030D-6E8A-4147-A177-3AD203B41FA5}">
                      <a16:colId xmlns:a16="http://schemas.microsoft.com/office/drawing/2014/main" val="569824595"/>
                    </a:ext>
                  </a:extLst>
                </a:gridCol>
                <a:gridCol w="1478989">
                  <a:extLst>
                    <a:ext uri="{9D8B030D-6E8A-4147-A177-3AD203B41FA5}">
                      <a16:colId xmlns:a16="http://schemas.microsoft.com/office/drawing/2014/main" val="3618515910"/>
                    </a:ext>
                  </a:extLst>
                </a:gridCol>
                <a:gridCol w="2297946">
                  <a:extLst>
                    <a:ext uri="{9D8B030D-6E8A-4147-A177-3AD203B41FA5}">
                      <a16:colId xmlns:a16="http://schemas.microsoft.com/office/drawing/2014/main" val="826989281"/>
                    </a:ext>
                  </a:extLst>
                </a:gridCol>
                <a:gridCol w="2100100">
                  <a:extLst>
                    <a:ext uri="{9D8B030D-6E8A-4147-A177-3AD203B41FA5}">
                      <a16:colId xmlns:a16="http://schemas.microsoft.com/office/drawing/2014/main" val="990973185"/>
                    </a:ext>
                  </a:extLst>
                </a:gridCol>
                <a:gridCol w="2259239">
                  <a:extLst>
                    <a:ext uri="{9D8B030D-6E8A-4147-A177-3AD203B41FA5}">
                      <a16:colId xmlns:a16="http://schemas.microsoft.com/office/drawing/2014/main" val="450232128"/>
                    </a:ext>
                  </a:extLst>
                </a:gridCol>
                <a:gridCol w="958210">
                  <a:extLst>
                    <a:ext uri="{9D8B030D-6E8A-4147-A177-3AD203B41FA5}">
                      <a16:colId xmlns:a16="http://schemas.microsoft.com/office/drawing/2014/main" val="2470570865"/>
                    </a:ext>
                  </a:extLst>
                </a:gridCol>
              </a:tblGrid>
              <a:tr h="705912">
                <a:tc>
                  <a:txBody>
                    <a:bodyPr/>
                    <a:lstStyle/>
                    <a:p>
                      <a:pPr indent="-1143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Relación de ayudas y subvenciones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Importe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Objetivo o finalidad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Beneficiario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Administración concedente.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Año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1932001"/>
                  </a:ext>
                </a:extLst>
              </a:tr>
              <a:tr h="925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1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210.674,68 €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CONCESIÓN DE LÍNEA COVID DE AYUDAS DIRECTAS A PERSONAS AUTÓNOMAS Y EMPRESAS TITULO I RDL 5_2021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B76725134 FARRA EVENTS SL</a:t>
                      </a:r>
                    </a:p>
                  </a:txBody>
                  <a:tcPr marL="15240" marR="1524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CONSEJERÍA DE ECONOMÍA, CONOCIMIENTO Y EMPLEO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2021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2302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Vanessa</cp:lastModifiedBy>
  <cp:revision>4</cp:revision>
  <dcterms:created xsi:type="dcterms:W3CDTF">2022-07-11T07:16:03Z</dcterms:created>
  <dcterms:modified xsi:type="dcterms:W3CDTF">2022-07-11T07:47:13Z</dcterms:modified>
</cp:coreProperties>
</file>