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132363-B69A-4BAF-ACC6-AAFFAF34200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0C0E2067-41B2-455E-B93A-DB6BAA0921AB}">
      <dgm:prSet phldrT="[Texto]"/>
      <dgm:spPr/>
      <dgm:t>
        <a:bodyPr/>
        <a:lstStyle/>
        <a:p>
          <a:r>
            <a:rPr lang="es-ES" dirty="0"/>
            <a:t>CEO</a:t>
          </a:r>
        </a:p>
      </dgm:t>
    </dgm:pt>
    <dgm:pt modelId="{B7F3AD77-31D7-4292-B944-9A88A898AA85}" type="parTrans" cxnId="{FB6D02BF-16B2-434A-BAE9-27A28E9D903E}">
      <dgm:prSet/>
      <dgm:spPr/>
      <dgm:t>
        <a:bodyPr/>
        <a:lstStyle/>
        <a:p>
          <a:endParaRPr lang="es-ES"/>
        </a:p>
      </dgm:t>
    </dgm:pt>
    <dgm:pt modelId="{EED2B052-4930-4161-94CF-D9C62DC44B7B}" type="sibTrans" cxnId="{FB6D02BF-16B2-434A-BAE9-27A28E9D903E}">
      <dgm:prSet/>
      <dgm:spPr/>
      <dgm:t>
        <a:bodyPr/>
        <a:lstStyle/>
        <a:p>
          <a:endParaRPr lang="es-ES"/>
        </a:p>
      </dgm:t>
    </dgm:pt>
    <dgm:pt modelId="{49B0316B-9F78-46D0-9917-4CBA0C04D242}">
      <dgm:prSet phldrT="[Texto]"/>
      <dgm:spPr/>
      <dgm:t>
        <a:bodyPr/>
        <a:lstStyle/>
        <a:p>
          <a:r>
            <a:rPr lang="es-ES" dirty="0"/>
            <a:t>Administración y Finanzas</a:t>
          </a:r>
        </a:p>
      </dgm:t>
    </dgm:pt>
    <dgm:pt modelId="{9C8D1B98-2C21-48AA-998A-85BEDFA5AF75}" type="parTrans" cxnId="{BF66B855-522A-4E76-A407-EC1885CCE963}">
      <dgm:prSet/>
      <dgm:spPr/>
      <dgm:t>
        <a:bodyPr/>
        <a:lstStyle/>
        <a:p>
          <a:endParaRPr lang="es-ES"/>
        </a:p>
      </dgm:t>
    </dgm:pt>
    <dgm:pt modelId="{61585E0B-9FB7-4B0C-8E11-9BA49F3AA50B}" type="sibTrans" cxnId="{BF66B855-522A-4E76-A407-EC1885CCE963}">
      <dgm:prSet/>
      <dgm:spPr/>
      <dgm:t>
        <a:bodyPr/>
        <a:lstStyle/>
        <a:p>
          <a:endParaRPr lang="es-ES"/>
        </a:p>
      </dgm:t>
    </dgm:pt>
    <dgm:pt modelId="{828BBF49-D819-4051-93D8-8991572C2492}">
      <dgm:prSet phldrT="[Texto]"/>
      <dgm:spPr/>
      <dgm:t>
        <a:bodyPr/>
        <a:lstStyle/>
        <a:p>
          <a:r>
            <a:rPr lang="es-ES" dirty="0"/>
            <a:t>Marketing y Sistemas</a:t>
          </a:r>
        </a:p>
      </dgm:t>
    </dgm:pt>
    <dgm:pt modelId="{79456659-BF82-4509-8BBE-808B162B08F9}" type="parTrans" cxnId="{46C7FD2D-3102-412C-9C3D-E9D1A82A2265}">
      <dgm:prSet/>
      <dgm:spPr/>
      <dgm:t>
        <a:bodyPr/>
        <a:lstStyle/>
        <a:p>
          <a:endParaRPr lang="es-ES"/>
        </a:p>
      </dgm:t>
    </dgm:pt>
    <dgm:pt modelId="{C9637DF3-34B5-42C6-A4E4-A80C181BCBCA}" type="sibTrans" cxnId="{46C7FD2D-3102-412C-9C3D-E9D1A82A2265}">
      <dgm:prSet/>
      <dgm:spPr/>
      <dgm:t>
        <a:bodyPr/>
        <a:lstStyle/>
        <a:p>
          <a:endParaRPr lang="es-ES"/>
        </a:p>
      </dgm:t>
    </dgm:pt>
    <dgm:pt modelId="{73B741B0-EA9C-4214-89B2-AE2BD35D7856}">
      <dgm:prSet phldrT="[Texto]"/>
      <dgm:spPr/>
      <dgm:t>
        <a:bodyPr/>
        <a:lstStyle/>
        <a:p>
          <a:r>
            <a:rPr lang="es-ES" dirty="0"/>
            <a:t>Montaje y Logística</a:t>
          </a:r>
        </a:p>
      </dgm:t>
    </dgm:pt>
    <dgm:pt modelId="{698348C2-D8DE-4278-8B09-067A5D92524A}" type="parTrans" cxnId="{BD929329-62BD-488A-B3FD-65AE20613CB5}">
      <dgm:prSet/>
      <dgm:spPr/>
      <dgm:t>
        <a:bodyPr/>
        <a:lstStyle/>
        <a:p>
          <a:endParaRPr lang="es-ES"/>
        </a:p>
      </dgm:t>
    </dgm:pt>
    <dgm:pt modelId="{3AB32B52-A38A-4B2C-AD88-476F85727E99}" type="sibTrans" cxnId="{BD929329-62BD-488A-B3FD-65AE20613CB5}">
      <dgm:prSet/>
      <dgm:spPr/>
      <dgm:t>
        <a:bodyPr/>
        <a:lstStyle/>
        <a:p>
          <a:endParaRPr lang="es-ES"/>
        </a:p>
      </dgm:t>
    </dgm:pt>
    <dgm:pt modelId="{AF7DD1D4-8860-4EA5-AE02-D104037349E6}">
      <dgm:prSet phldrT="[Texto]"/>
      <dgm:spPr/>
      <dgm:t>
        <a:bodyPr/>
        <a:lstStyle/>
        <a:p>
          <a:r>
            <a:rPr lang="es-ES" dirty="0"/>
            <a:t>Personal</a:t>
          </a:r>
        </a:p>
      </dgm:t>
    </dgm:pt>
    <dgm:pt modelId="{D8BA8FE3-5094-4223-ABF0-F7AB1B9B0E6D}" type="parTrans" cxnId="{6A138CC8-37D4-4C13-A278-66B38E2C6F2B}">
      <dgm:prSet/>
      <dgm:spPr/>
      <dgm:t>
        <a:bodyPr/>
        <a:lstStyle/>
        <a:p>
          <a:endParaRPr lang="es-ES"/>
        </a:p>
      </dgm:t>
    </dgm:pt>
    <dgm:pt modelId="{F9FBC3A8-5895-47C0-A106-201078D94005}" type="sibTrans" cxnId="{6A138CC8-37D4-4C13-A278-66B38E2C6F2B}">
      <dgm:prSet/>
      <dgm:spPr/>
      <dgm:t>
        <a:bodyPr/>
        <a:lstStyle/>
        <a:p>
          <a:endParaRPr lang="es-ES"/>
        </a:p>
      </dgm:t>
    </dgm:pt>
    <dgm:pt modelId="{65785FEF-469B-435F-AE50-D35A930C6E80}" type="pres">
      <dgm:prSet presAssocID="{2E132363-B69A-4BAF-ACC6-AAFFAF3420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EBB9731-7808-4597-A8A5-AA1573631D57}" type="pres">
      <dgm:prSet presAssocID="{0C0E2067-41B2-455E-B93A-DB6BAA0921AB}" presName="hierRoot1" presStyleCnt="0"/>
      <dgm:spPr/>
    </dgm:pt>
    <dgm:pt modelId="{B69F85C6-76FF-4C73-8342-306853B1CE07}" type="pres">
      <dgm:prSet presAssocID="{0C0E2067-41B2-455E-B93A-DB6BAA0921AB}" presName="composite" presStyleCnt="0"/>
      <dgm:spPr/>
    </dgm:pt>
    <dgm:pt modelId="{28AB3B64-59DA-4824-85C3-3F733E9C3FA2}" type="pres">
      <dgm:prSet presAssocID="{0C0E2067-41B2-455E-B93A-DB6BAA0921AB}" presName="background" presStyleLbl="node0" presStyleIdx="0" presStyleCnt="1"/>
      <dgm:spPr/>
    </dgm:pt>
    <dgm:pt modelId="{B7CB87AB-2FD9-4261-8C1A-3278232F73BF}" type="pres">
      <dgm:prSet presAssocID="{0C0E2067-41B2-455E-B93A-DB6BAA0921AB}" presName="text" presStyleLbl="fgAcc0" presStyleIdx="0" presStyleCnt="1">
        <dgm:presLayoutVars>
          <dgm:chPref val="3"/>
        </dgm:presLayoutVars>
      </dgm:prSet>
      <dgm:spPr/>
    </dgm:pt>
    <dgm:pt modelId="{4E9A735D-700B-47F6-B899-C49996775F1C}" type="pres">
      <dgm:prSet presAssocID="{0C0E2067-41B2-455E-B93A-DB6BAA0921AB}" presName="hierChild2" presStyleCnt="0"/>
      <dgm:spPr/>
    </dgm:pt>
    <dgm:pt modelId="{1338D1D7-25A1-4C6D-8C56-2FB0AB6B1B62}" type="pres">
      <dgm:prSet presAssocID="{9C8D1B98-2C21-48AA-998A-85BEDFA5AF75}" presName="Name10" presStyleLbl="parChTrans1D2" presStyleIdx="0" presStyleCnt="4"/>
      <dgm:spPr/>
    </dgm:pt>
    <dgm:pt modelId="{8C99CD4D-DD45-444B-B725-081A205CA1A1}" type="pres">
      <dgm:prSet presAssocID="{49B0316B-9F78-46D0-9917-4CBA0C04D242}" presName="hierRoot2" presStyleCnt="0"/>
      <dgm:spPr/>
    </dgm:pt>
    <dgm:pt modelId="{D0F9CB0E-9379-41A2-93FC-E1F359F03E22}" type="pres">
      <dgm:prSet presAssocID="{49B0316B-9F78-46D0-9917-4CBA0C04D242}" presName="composite2" presStyleCnt="0"/>
      <dgm:spPr/>
    </dgm:pt>
    <dgm:pt modelId="{4B0285F9-C5F8-4622-8AE6-36E5194EAC72}" type="pres">
      <dgm:prSet presAssocID="{49B0316B-9F78-46D0-9917-4CBA0C04D242}" presName="background2" presStyleLbl="node2" presStyleIdx="0" presStyleCnt="4"/>
      <dgm:spPr/>
    </dgm:pt>
    <dgm:pt modelId="{1D43724A-61DE-4771-9EF5-307ADC50CCB6}" type="pres">
      <dgm:prSet presAssocID="{49B0316B-9F78-46D0-9917-4CBA0C04D242}" presName="text2" presStyleLbl="fgAcc2" presStyleIdx="0" presStyleCnt="4">
        <dgm:presLayoutVars>
          <dgm:chPref val="3"/>
        </dgm:presLayoutVars>
      </dgm:prSet>
      <dgm:spPr/>
    </dgm:pt>
    <dgm:pt modelId="{F989EDF2-9DF9-4E87-8129-CFDACA9B79FD}" type="pres">
      <dgm:prSet presAssocID="{49B0316B-9F78-46D0-9917-4CBA0C04D242}" presName="hierChild3" presStyleCnt="0"/>
      <dgm:spPr/>
    </dgm:pt>
    <dgm:pt modelId="{F3C8A19D-BA88-420E-8153-BF3F52412FEF}" type="pres">
      <dgm:prSet presAssocID="{79456659-BF82-4509-8BBE-808B162B08F9}" presName="Name10" presStyleLbl="parChTrans1D2" presStyleIdx="1" presStyleCnt="4"/>
      <dgm:spPr/>
    </dgm:pt>
    <dgm:pt modelId="{F940A333-7A10-4F09-9E8D-4A1D2154DDB5}" type="pres">
      <dgm:prSet presAssocID="{828BBF49-D819-4051-93D8-8991572C2492}" presName="hierRoot2" presStyleCnt="0"/>
      <dgm:spPr/>
    </dgm:pt>
    <dgm:pt modelId="{2D14336B-CDEE-431E-AF15-DA7B4E462D05}" type="pres">
      <dgm:prSet presAssocID="{828BBF49-D819-4051-93D8-8991572C2492}" presName="composite2" presStyleCnt="0"/>
      <dgm:spPr/>
    </dgm:pt>
    <dgm:pt modelId="{77CD1C8D-8D9D-4ECD-856D-447CE7442C09}" type="pres">
      <dgm:prSet presAssocID="{828BBF49-D819-4051-93D8-8991572C2492}" presName="background2" presStyleLbl="node2" presStyleIdx="1" presStyleCnt="4"/>
      <dgm:spPr/>
    </dgm:pt>
    <dgm:pt modelId="{746527F2-EBDB-4DD1-938E-E9300EB84638}" type="pres">
      <dgm:prSet presAssocID="{828BBF49-D819-4051-93D8-8991572C2492}" presName="text2" presStyleLbl="fgAcc2" presStyleIdx="1" presStyleCnt="4">
        <dgm:presLayoutVars>
          <dgm:chPref val="3"/>
        </dgm:presLayoutVars>
      </dgm:prSet>
      <dgm:spPr/>
    </dgm:pt>
    <dgm:pt modelId="{9BDBFFC3-6473-4952-B874-6F7F7A3E93D7}" type="pres">
      <dgm:prSet presAssocID="{828BBF49-D819-4051-93D8-8991572C2492}" presName="hierChild3" presStyleCnt="0"/>
      <dgm:spPr/>
    </dgm:pt>
    <dgm:pt modelId="{27D64185-480B-4E1B-95AE-116439B10C8B}" type="pres">
      <dgm:prSet presAssocID="{698348C2-D8DE-4278-8B09-067A5D92524A}" presName="Name10" presStyleLbl="parChTrans1D2" presStyleIdx="2" presStyleCnt="4"/>
      <dgm:spPr/>
    </dgm:pt>
    <dgm:pt modelId="{1CC1E5CC-6F24-4EB9-8807-389BE1D31D9B}" type="pres">
      <dgm:prSet presAssocID="{73B741B0-EA9C-4214-89B2-AE2BD35D7856}" presName="hierRoot2" presStyleCnt="0"/>
      <dgm:spPr/>
    </dgm:pt>
    <dgm:pt modelId="{7C0B1BC9-36CE-41DB-89F8-BEA4CF491C0B}" type="pres">
      <dgm:prSet presAssocID="{73B741B0-EA9C-4214-89B2-AE2BD35D7856}" presName="composite2" presStyleCnt="0"/>
      <dgm:spPr/>
    </dgm:pt>
    <dgm:pt modelId="{5633861B-AB75-4962-9DBC-49E49783F5E7}" type="pres">
      <dgm:prSet presAssocID="{73B741B0-EA9C-4214-89B2-AE2BD35D7856}" presName="background2" presStyleLbl="node2" presStyleIdx="2" presStyleCnt="4"/>
      <dgm:spPr/>
    </dgm:pt>
    <dgm:pt modelId="{8EF7F055-F1B4-45F2-98B8-1B3C3B61A81B}" type="pres">
      <dgm:prSet presAssocID="{73B741B0-EA9C-4214-89B2-AE2BD35D7856}" presName="text2" presStyleLbl="fgAcc2" presStyleIdx="2" presStyleCnt="4">
        <dgm:presLayoutVars>
          <dgm:chPref val="3"/>
        </dgm:presLayoutVars>
      </dgm:prSet>
      <dgm:spPr/>
    </dgm:pt>
    <dgm:pt modelId="{F29A7F51-0E99-40AB-80F7-AD8C08089B9A}" type="pres">
      <dgm:prSet presAssocID="{73B741B0-EA9C-4214-89B2-AE2BD35D7856}" presName="hierChild3" presStyleCnt="0"/>
      <dgm:spPr/>
    </dgm:pt>
    <dgm:pt modelId="{4FE33AE0-5513-40AA-A431-16F5C214B08E}" type="pres">
      <dgm:prSet presAssocID="{D8BA8FE3-5094-4223-ABF0-F7AB1B9B0E6D}" presName="Name10" presStyleLbl="parChTrans1D2" presStyleIdx="3" presStyleCnt="4"/>
      <dgm:spPr/>
    </dgm:pt>
    <dgm:pt modelId="{691B3A30-82D1-4C8C-9E88-6377AFA07B1A}" type="pres">
      <dgm:prSet presAssocID="{AF7DD1D4-8860-4EA5-AE02-D104037349E6}" presName="hierRoot2" presStyleCnt="0"/>
      <dgm:spPr/>
    </dgm:pt>
    <dgm:pt modelId="{A235BF14-1CEF-4C98-B876-7CDDB1A23F02}" type="pres">
      <dgm:prSet presAssocID="{AF7DD1D4-8860-4EA5-AE02-D104037349E6}" presName="composite2" presStyleCnt="0"/>
      <dgm:spPr/>
    </dgm:pt>
    <dgm:pt modelId="{B9802408-EAFB-40CE-B389-967BF07AB78C}" type="pres">
      <dgm:prSet presAssocID="{AF7DD1D4-8860-4EA5-AE02-D104037349E6}" presName="background2" presStyleLbl="node2" presStyleIdx="3" presStyleCnt="4"/>
      <dgm:spPr/>
    </dgm:pt>
    <dgm:pt modelId="{4887E083-5831-468B-9C8F-88445DB23256}" type="pres">
      <dgm:prSet presAssocID="{AF7DD1D4-8860-4EA5-AE02-D104037349E6}" presName="text2" presStyleLbl="fgAcc2" presStyleIdx="3" presStyleCnt="4">
        <dgm:presLayoutVars>
          <dgm:chPref val="3"/>
        </dgm:presLayoutVars>
      </dgm:prSet>
      <dgm:spPr/>
    </dgm:pt>
    <dgm:pt modelId="{29CA9386-6899-432F-80BD-E4408F057CF7}" type="pres">
      <dgm:prSet presAssocID="{AF7DD1D4-8860-4EA5-AE02-D104037349E6}" presName="hierChild3" presStyleCnt="0"/>
      <dgm:spPr/>
    </dgm:pt>
  </dgm:ptLst>
  <dgm:cxnLst>
    <dgm:cxn modelId="{E9360012-DF13-4F73-ADB6-AEE744363046}" type="presOf" srcId="{828BBF49-D819-4051-93D8-8991572C2492}" destId="{746527F2-EBDB-4DD1-938E-E9300EB84638}" srcOrd="0" destOrd="0" presId="urn:microsoft.com/office/officeart/2005/8/layout/hierarchy1"/>
    <dgm:cxn modelId="{210F6821-C706-4DDD-B547-1D00696FD3AC}" type="presOf" srcId="{AF7DD1D4-8860-4EA5-AE02-D104037349E6}" destId="{4887E083-5831-468B-9C8F-88445DB23256}" srcOrd="0" destOrd="0" presId="urn:microsoft.com/office/officeart/2005/8/layout/hierarchy1"/>
    <dgm:cxn modelId="{BD929329-62BD-488A-B3FD-65AE20613CB5}" srcId="{0C0E2067-41B2-455E-B93A-DB6BAA0921AB}" destId="{73B741B0-EA9C-4214-89B2-AE2BD35D7856}" srcOrd="2" destOrd="0" parTransId="{698348C2-D8DE-4278-8B09-067A5D92524A}" sibTransId="{3AB32B52-A38A-4B2C-AD88-476F85727E99}"/>
    <dgm:cxn modelId="{130E412C-83D9-4313-AC40-60FB4927A34F}" type="presOf" srcId="{0C0E2067-41B2-455E-B93A-DB6BAA0921AB}" destId="{B7CB87AB-2FD9-4261-8C1A-3278232F73BF}" srcOrd="0" destOrd="0" presId="urn:microsoft.com/office/officeart/2005/8/layout/hierarchy1"/>
    <dgm:cxn modelId="{46C7FD2D-3102-412C-9C3D-E9D1A82A2265}" srcId="{0C0E2067-41B2-455E-B93A-DB6BAA0921AB}" destId="{828BBF49-D819-4051-93D8-8991572C2492}" srcOrd="1" destOrd="0" parTransId="{79456659-BF82-4509-8BBE-808B162B08F9}" sibTransId="{C9637DF3-34B5-42C6-A4E4-A80C181BCBCA}"/>
    <dgm:cxn modelId="{65B63737-D914-4CF3-8F71-73D3F0C38426}" type="presOf" srcId="{698348C2-D8DE-4278-8B09-067A5D92524A}" destId="{27D64185-480B-4E1B-95AE-116439B10C8B}" srcOrd="0" destOrd="0" presId="urn:microsoft.com/office/officeart/2005/8/layout/hierarchy1"/>
    <dgm:cxn modelId="{F7D22E63-493D-45FB-B843-8C1F2E1BE883}" type="presOf" srcId="{73B741B0-EA9C-4214-89B2-AE2BD35D7856}" destId="{8EF7F055-F1B4-45F2-98B8-1B3C3B61A81B}" srcOrd="0" destOrd="0" presId="urn:microsoft.com/office/officeart/2005/8/layout/hierarchy1"/>
    <dgm:cxn modelId="{667A7274-594F-4E05-90EA-61D7F155C1C4}" type="presOf" srcId="{9C8D1B98-2C21-48AA-998A-85BEDFA5AF75}" destId="{1338D1D7-25A1-4C6D-8C56-2FB0AB6B1B62}" srcOrd="0" destOrd="0" presId="urn:microsoft.com/office/officeart/2005/8/layout/hierarchy1"/>
    <dgm:cxn modelId="{BF66B855-522A-4E76-A407-EC1885CCE963}" srcId="{0C0E2067-41B2-455E-B93A-DB6BAA0921AB}" destId="{49B0316B-9F78-46D0-9917-4CBA0C04D242}" srcOrd="0" destOrd="0" parTransId="{9C8D1B98-2C21-48AA-998A-85BEDFA5AF75}" sibTransId="{61585E0B-9FB7-4B0C-8E11-9BA49F3AA50B}"/>
    <dgm:cxn modelId="{D322A487-D9A0-4A1B-BE30-7E9ED3ED9808}" type="presOf" srcId="{79456659-BF82-4509-8BBE-808B162B08F9}" destId="{F3C8A19D-BA88-420E-8153-BF3F52412FEF}" srcOrd="0" destOrd="0" presId="urn:microsoft.com/office/officeart/2005/8/layout/hierarchy1"/>
    <dgm:cxn modelId="{65615CA5-EF1C-4CB0-95E0-0C824687AF05}" type="presOf" srcId="{D8BA8FE3-5094-4223-ABF0-F7AB1B9B0E6D}" destId="{4FE33AE0-5513-40AA-A431-16F5C214B08E}" srcOrd="0" destOrd="0" presId="urn:microsoft.com/office/officeart/2005/8/layout/hierarchy1"/>
    <dgm:cxn modelId="{08DF4BBC-03EA-4E6D-9099-770221E154F9}" type="presOf" srcId="{49B0316B-9F78-46D0-9917-4CBA0C04D242}" destId="{1D43724A-61DE-4771-9EF5-307ADC50CCB6}" srcOrd="0" destOrd="0" presId="urn:microsoft.com/office/officeart/2005/8/layout/hierarchy1"/>
    <dgm:cxn modelId="{FB6D02BF-16B2-434A-BAE9-27A28E9D903E}" srcId="{2E132363-B69A-4BAF-ACC6-AAFFAF34200F}" destId="{0C0E2067-41B2-455E-B93A-DB6BAA0921AB}" srcOrd="0" destOrd="0" parTransId="{B7F3AD77-31D7-4292-B944-9A88A898AA85}" sibTransId="{EED2B052-4930-4161-94CF-D9C62DC44B7B}"/>
    <dgm:cxn modelId="{6A138CC8-37D4-4C13-A278-66B38E2C6F2B}" srcId="{0C0E2067-41B2-455E-B93A-DB6BAA0921AB}" destId="{AF7DD1D4-8860-4EA5-AE02-D104037349E6}" srcOrd="3" destOrd="0" parTransId="{D8BA8FE3-5094-4223-ABF0-F7AB1B9B0E6D}" sibTransId="{F9FBC3A8-5895-47C0-A106-201078D94005}"/>
    <dgm:cxn modelId="{8C4A0BFD-00CF-4758-B799-C2F1DF27BAC6}" type="presOf" srcId="{2E132363-B69A-4BAF-ACC6-AAFFAF34200F}" destId="{65785FEF-469B-435F-AE50-D35A930C6E80}" srcOrd="0" destOrd="0" presId="urn:microsoft.com/office/officeart/2005/8/layout/hierarchy1"/>
    <dgm:cxn modelId="{EA03C4F7-9856-463E-96C2-5D97A1A82E91}" type="presParOf" srcId="{65785FEF-469B-435F-AE50-D35A930C6E80}" destId="{EEBB9731-7808-4597-A8A5-AA1573631D57}" srcOrd="0" destOrd="0" presId="urn:microsoft.com/office/officeart/2005/8/layout/hierarchy1"/>
    <dgm:cxn modelId="{C7587C76-9687-4D99-A1A6-4B5C59C01E35}" type="presParOf" srcId="{EEBB9731-7808-4597-A8A5-AA1573631D57}" destId="{B69F85C6-76FF-4C73-8342-306853B1CE07}" srcOrd="0" destOrd="0" presId="urn:microsoft.com/office/officeart/2005/8/layout/hierarchy1"/>
    <dgm:cxn modelId="{548172E6-585F-43B5-B95C-474F0A9CD27F}" type="presParOf" srcId="{B69F85C6-76FF-4C73-8342-306853B1CE07}" destId="{28AB3B64-59DA-4824-85C3-3F733E9C3FA2}" srcOrd="0" destOrd="0" presId="urn:microsoft.com/office/officeart/2005/8/layout/hierarchy1"/>
    <dgm:cxn modelId="{D82E7F9A-23A1-4CCE-B6F8-EDBD50F08CBD}" type="presParOf" srcId="{B69F85C6-76FF-4C73-8342-306853B1CE07}" destId="{B7CB87AB-2FD9-4261-8C1A-3278232F73BF}" srcOrd="1" destOrd="0" presId="urn:microsoft.com/office/officeart/2005/8/layout/hierarchy1"/>
    <dgm:cxn modelId="{B3A1B5D9-EDB2-4CCF-AE0D-A2936BFE9EFD}" type="presParOf" srcId="{EEBB9731-7808-4597-A8A5-AA1573631D57}" destId="{4E9A735D-700B-47F6-B899-C49996775F1C}" srcOrd="1" destOrd="0" presId="urn:microsoft.com/office/officeart/2005/8/layout/hierarchy1"/>
    <dgm:cxn modelId="{C488A09B-AEDF-4D3D-8FA9-7E3D4BC62BAA}" type="presParOf" srcId="{4E9A735D-700B-47F6-B899-C49996775F1C}" destId="{1338D1D7-25A1-4C6D-8C56-2FB0AB6B1B62}" srcOrd="0" destOrd="0" presId="urn:microsoft.com/office/officeart/2005/8/layout/hierarchy1"/>
    <dgm:cxn modelId="{B5FABB65-30D6-468F-BBF4-9C650282EDAE}" type="presParOf" srcId="{4E9A735D-700B-47F6-B899-C49996775F1C}" destId="{8C99CD4D-DD45-444B-B725-081A205CA1A1}" srcOrd="1" destOrd="0" presId="urn:microsoft.com/office/officeart/2005/8/layout/hierarchy1"/>
    <dgm:cxn modelId="{971DBDFB-5A9C-49AE-8E2B-DBF979F40322}" type="presParOf" srcId="{8C99CD4D-DD45-444B-B725-081A205CA1A1}" destId="{D0F9CB0E-9379-41A2-93FC-E1F359F03E22}" srcOrd="0" destOrd="0" presId="urn:microsoft.com/office/officeart/2005/8/layout/hierarchy1"/>
    <dgm:cxn modelId="{E25593ED-E397-4B2B-9DC1-124E02C5E22F}" type="presParOf" srcId="{D0F9CB0E-9379-41A2-93FC-E1F359F03E22}" destId="{4B0285F9-C5F8-4622-8AE6-36E5194EAC72}" srcOrd="0" destOrd="0" presId="urn:microsoft.com/office/officeart/2005/8/layout/hierarchy1"/>
    <dgm:cxn modelId="{E51F9150-036A-45E4-9B1A-64212D253635}" type="presParOf" srcId="{D0F9CB0E-9379-41A2-93FC-E1F359F03E22}" destId="{1D43724A-61DE-4771-9EF5-307ADC50CCB6}" srcOrd="1" destOrd="0" presId="urn:microsoft.com/office/officeart/2005/8/layout/hierarchy1"/>
    <dgm:cxn modelId="{8F38B411-B934-40B1-A23C-AC4CB5020A15}" type="presParOf" srcId="{8C99CD4D-DD45-444B-B725-081A205CA1A1}" destId="{F989EDF2-9DF9-4E87-8129-CFDACA9B79FD}" srcOrd="1" destOrd="0" presId="urn:microsoft.com/office/officeart/2005/8/layout/hierarchy1"/>
    <dgm:cxn modelId="{12D3C8F4-68F0-46DE-88B5-E0B3733C5919}" type="presParOf" srcId="{4E9A735D-700B-47F6-B899-C49996775F1C}" destId="{F3C8A19D-BA88-420E-8153-BF3F52412FEF}" srcOrd="2" destOrd="0" presId="urn:microsoft.com/office/officeart/2005/8/layout/hierarchy1"/>
    <dgm:cxn modelId="{2364E4B2-75D8-4780-961C-27E11654BD7C}" type="presParOf" srcId="{4E9A735D-700B-47F6-B899-C49996775F1C}" destId="{F940A333-7A10-4F09-9E8D-4A1D2154DDB5}" srcOrd="3" destOrd="0" presId="urn:microsoft.com/office/officeart/2005/8/layout/hierarchy1"/>
    <dgm:cxn modelId="{75D74CAD-830D-46B4-B872-C2D7CC848A4A}" type="presParOf" srcId="{F940A333-7A10-4F09-9E8D-4A1D2154DDB5}" destId="{2D14336B-CDEE-431E-AF15-DA7B4E462D05}" srcOrd="0" destOrd="0" presId="urn:microsoft.com/office/officeart/2005/8/layout/hierarchy1"/>
    <dgm:cxn modelId="{AE78C8DA-1559-4689-A9AE-244110C7C7F1}" type="presParOf" srcId="{2D14336B-CDEE-431E-AF15-DA7B4E462D05}" destId="{77CD1C8D-8D9D-4ECD-856D-447CE7442C09}" srcOrd="0" destOrd="0" presId="urn:microsoft.com/office/officeart/2005/8/layout/hierarchy1"/>
    <dgm:cxn modelId="{CA843C8D-FD93-4F58-BE7E-4682157F0017}" type="presParOf" srcId="{2D14336B-CDEE-431E-AF15-DA7B4E462D05}" destId="{746527F2-EBDB-4DD1-938E-E9300EB84638}" srcOrd="1" destOrd="0" presId="urn:microsoft.com/office/officeart/2005/8/layout/hierarchy1"/>
    <dgm:cxn modelId="{4C848A65-B52A-449A-AF7D-CA550AFA1385}" type="presParOf" srcId="{F940A333-7A10-4F09-9E8D-4A1D2154DDB5}" destId="{9BDBFFC3-6473-4952-B874-6F7F7A3E93D7}" srcOrd="1" destOrd="0" presId="urn:microsoft.com/office/officeart/2005/8/layout/hierarchy1"/>
    <dgm:cxn modelId="{D3F17844-7E6F-41E6-9B04-05D3BB6A0240}" type="presParOf" srcId="{4E9A735D-700B-47F6-B899-C49996775F1C}" destId="{27D64185-480B-4E1B-95AE-116439B10C8B}" srcOrd="4" destOrd="0" presId="urn:microsoft.com/office/officeart/2005/8/layout/hierarchy1"/>
    <dgm:cxn modelId="{FB124174-0917-4771-A2AC-37AAFB65F25C}" type="presParOf" srcId="{4E9A735D-700B-47F6-B899-C49996775F1C}" destId="{1CC1E5CC-6F24-4EB9-8807-389BE1D31D9B}" srcOrd="5" destOrd="0" presId="urn:microsoft.com/office/officeart/2005/8/layout/hierarchy1"/>
    <dgm:cxn modelId="{21EE3815-CE96-4EFF-AAB4-EFDD16F2C527}" type="presParOf" srcId="{1CC1E5CC-6F24-4EB9-8807-389BE1D31D9B}" destId="{7C0B1BC9-36CE-41DB-89F8-BEA4CF491C0B}" srcOrd="0" destOrd="0" presId="urn:microsoft.com/office/officeart/2005/8/layout/hierarchy1"/>
    <dgm:cxn modelId="{F4E4F8B3-F9BB-45BA-93F8-27D324962AFD}" type="presParOf" srcId="{7C0B1BC9-36CE-41DB-89F8-BEA4CF491C0B}" destId="{5633861B-AB75-4962-9DBC-49E49783F5E7}" srcOrd="0" destOrd="0" presId="urn:microsoft.com/office/officeart/2005/8/layout/hierarchy1"/>
    <dgm:cxn modelId="{6C5F9CCC-7815-48F1-B88C-954C89921C8C}" type="presParOf" srcId="{7C0B1BC9-36CE-41DB-89F8-BEA4CF491C0B}" destId="{8EF7F055-F1B4-45F2-98B8-1B3C3B61A81B}" srcOrd="1" destOrd="0" presId="urn:microsoft.com/office/officeart/2005/8/layout/hierarchy1"/>
    <dgm:cxn modelId="{D7CEEEEF-CE14-4BEE-8FFB-61C96160E912}" type="presParOf" srcId="{1CC1E5CC-6F24-4EB9-8807-389BE1D31D9B}" destId="{F29A7F51-0E99-40AB-80F7-AD8C08089B9A}" srcOrd="1" destOrd="0" presId="urn:microsoft.com/office/officeart/2005/8/layout/hierarchy1"/>
    <dgm:cxn modelId="{161784EF-EAE2-4E39-89C0-3301972A1031}" type="presParOf" srcId="{4E9A735D-700B-47F6-B899-C49996775F1C}" destId="{4FE33AE0-5513-40AA-A431-16F5C214B08E}" srcOrd="6" destOrd="0" presId="urn:microsoft.com/office/officeart/2005/8/layout/hierarchy1"/>
    <dgm:cxn modelId="{98F6C829-DA60-45CD-A2A4-84F546F44B84}" type="presParOf" srcId="{4E9A735D-700B-47F6-B899-C49996775F1C}" destId="{691B3A30-82D1-4C8C-9E88-6377AFA07B1A}" srcOrd="7" destOrd="0" presId="urn:microsoft.com/office/officeart/2005/8/layout/hierarchy1"/>
    <dgm:cxn modelId="{E757D91D-036A-42CF-AA89-ACBA9098551C}" type="presParOf" srcId="{691B3A30-82D1-4C8C-9E88-6377AFA07B1A}" destId="{A235BF14-1CEF-4C98-B876-7CDDB1A23F02}" srcOrd="0" destOrd="0" presId="urn:microsoft.com/office/officeart/2005/8/layout/hierarchy1"/>
    <dgm:cxn modelId="{9AD78A70-1ABF-4769-880F-5316285BEFFA}" type="presParOf" srcId="{A235BF14-1CEF-4C98-B876-7CDDB1A23F02}" destId="{B9802408-EAFB-40CE-B389-967BF07AB78C}" srcOrd="0" destOrd="0" presId="urn:microsoft.com/office/officeart/2005/8/layout/hierarchy1"/>
    <dgm:cxn modelId="{2CB71886-352E-40B0-9821-4374789489F8}" type="presParOf" srcId="{A235BF14-1CEF-4C98-B876-7CDDB1A23F02}" destId="{4887E083-5831-468B-9C8F-88445DB23256}" srcOrd="1" destOrd="0" presId="urn:microsoft.com/office/officeart/2005/8/layout/hierarchy1"/>
    <dgm:cxn modelId="{56C39313-595F-4278-AAC2-712578B46D1F}" type="presParOf" srcId="{691B3A30-82D1-4C8C-9E88-6377AFA07B1A}" destId="{29CA9386-6899-432F-80BD-E4408F057C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33AE0-5513-40AA-A431-16F5C214B08E}">
      <dsp:nvSpPr>
        <dsp:cNvPr id="0" name=""/>
        <dsp:cNvSpPr/>
      </dsp:nvSpPr>
      <dsp:spPr>
        <a:xfrm>
          <a:off x="3969543" y="2372360"/>
          <a:ext cx="3117056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3117056" y="336972"/>
              </a:lnTo>
              <a:lnTo>
                <a:pt x="3117056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64185-480B-4E1B-95AE-116439B10C8B}">
      <dsp:nvSpPr>
        <dsp:cNvPr id="0" name=""/>
        <dsp:cNvSpPr/>
      </dsp:nvSpPr>
      <dsp:spPr>
        <a:xfrm>
          <a:off x="3969543" y="2372360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1039018" y="336972"/>
              </a:lnTo>
              <a:lnTo>
                <a:pt x="1039018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8A19D-BA88-420E-8153-BF3F52412FEF}">
      <dsp:nvSpPr>
        <dsp:cNvPr id="0" name=""/>
        <dsp:cNvSpPr/>
      </dsp:nvSpPr>
      <dsp:spPr>
        <a:xfrm>
          <a:off x="2930524" y="2372360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1039018" y="0"/>
              </a:moveTo>
              <a:lnTo>
                <a:pt x="1039018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8D1D7-25A1-4C6D-8C56-2FB0AB6B1B62}">
      <dsp:nvSpPr>
        <dsp:cNvPr id="0" name=""/>
        <dsp:cNvSpPr/>
      </dsp:nvSpPr>
      <dsp:spPr>
        <a:xfrm>
          <a:off x="852487" y="2372360"/>
          <a:ext cx="3117056" cy="494478"/>
        </a:xfrm>
        <a:custGeom>
          <a:avLst/>
          <a:gdLst/>
          <a:ahLst/>
          <a:cxnLst/>
          <a:rect l="0" t="0" r="0" b="0"/>
          <a:pathLst>
            <a:path>
              <a:moveTo>
                <a:pt x="3117056" y="0"/>
              </a:moveTo>
              <a:lnTo>
                <a:pt x="3117056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B3B64-59DA-4824-85C3-3F733E9C3FA2}">
      <dsp:nvSpPr>
        <dsp:cNvPr id="0" name=""/>
        <dsp:cNvSpPr/>
      </dsp:nvSpPr>
      <dsp:spPr>
        <a:xfrm>
          <a:off x="3119437" y="1292725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B87AB-2FD9-4261-8C1A-3278232F73BF}">
      <dsp:nvSpPr>
        <dsp:cNvPr id="0" name=""/>
        <dsp:cNvSpPr/>
      </dsp:nvSpPr>
      <dsp:spPr>
        <a:xfrm>
          <a:off x="3308350" y="1472192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CEO</a:t>
          </a:r>
        </a:p>
      </dsp:txBody>
      <dsp:txXfrm>
        <a:off x="3339971" y="1503813"/>
        <a:ext cx="1636970" cy="1016392"/>
      </dsp:txXfrm>
    </dsp:sp>
    <dsp:sp modelId="{4B0285F9-C5F8-4622-8AE6-36E5194EAC72}">
      <dsp:nvSpPr>
        <dsp:cNvPr id="0" name=""/>
        <dsp:cNvSpPr/>
      </dsp:nvSpPr>
      <dsp:spPr>
        <a:xfrm>
          <a:off x="2381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3724A-61DE-4771-9EF5-307ADC50CCB6}">
      <dsp:nvSpPr>
        <dsp:cNvPr id="0" name=""/>
        <dsp:cNvSpPr/>
      </dsp:nvSpPr>
      <dsp:spPr>
        <a:xfrm>
          <a:off x="191293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Administración y Finanzas</a:t>
          </a:r>
        </a:p>
      </dsp:txBody>
      <dsp:txXfrm>
        <a:off x="222914" y="3077927"/>
        <a:ext cx="1636970" cy="1016392"/>
      </dsp:txXfrm>
    </dsp:sp>
    <dsp:sp modelId="{77CD1C8D-8D9D-4ECD-856D-447CE7442C09}">
      <dsp:nvSpPr>
        <dsp:cNvPr id="0" name=""/>
        <dsp:cNvSpPr/>
      </dsp:nvSpPr>
      <dsp:spPr>
        <a:xfrm>
          <a:off x="2080418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527F2-EBDB-4DD1-938E-E9300EB84638}">
      <dsp:nvSpPr>
        <dsp:cNvPr id="0" name=""/>
        <dsp:cNvSpPr/>
      </dsp:nvSpPr>
      <dsp:spPr>
        <a:xfrm>
          <a:off x="2269331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Marketing y Sistemas</a:t>
          </a:r>
        </a:p>
      </dsp:txBody>
      <dsp:txXfrm>
        <a:off x="2300952" y="3077927"/>
        <a:ext cx="1636970" cy="1016392"/>
      </dsp:txXfrm>
    </dsp:sp>
    <dsp:sp modelId="{5633861B-AB75-4962-9DBC-49E49783F5E7}">
      <dsp:nvSpPr>
        <dsp:cNvPr id="0" name=""/>
        <dsp:cNvSpPr/>
      </dsp:nvSpPr>
      <dsp:spPr>
        <a:xfrm>
          <a:off x="4158456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F055-F1B4-45F2-98B8-1B3C3B61A81B}">
      <dsp:nvSpPr>
        <dsp:cNvPr id="0" name=""/>
        <dsp:cNvSpPr/>
      </dsp:nvSpPr>
      <dsp:spPr>
        <a:xfrm>
          <a:off x="4347368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Montaje y Logística</a:t>
          </a:r>
        </a:p>
      </dsp:txBody>
      <dsp:txXfrm>
        <a:off x="4378989" y="3077927"/>
        <a:ext cx="1636970" cy="1016392"/>
      </dsp:txXfrm>
    </dsp:sp>
    <dsp:sp modelId="{B9802408-EAFB-40CE-B389-967BF07AB78C}">
      <dsp:nvSpPr>
        <dsp:cNvPr id="0" name=""/>
        <dsp:cNvSpPr/>
      </dsp:nvSpPr>
      <dsp:spPr>
        <a:xfrm>
          <a:off x="6236493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7E083-5831-468B-9C8F-88445DB23256}">
      <dsp:nvSpPr>
        <dsp:cNvPr id="0" name=""/>
        <dsp:cNvSpPr/>
      </dsp:nvSpPr>
      <dsp:spPr>
        <a:xfrm>
          <a:off x="6425406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Personal</a:t>
          </a:r>
        </a:p>
      </dsp:txBody>
      <dsp:txXfrm>
        <a:off x="6457027" y="3077927"/>
        <a:ext cx="1636970" cy="1016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346CC-8524-E862-31CA-107E4133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20E26C-B8E4-5588-578B-1E8A34455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2F0B3-C25A-9C29-0C5A-F317674A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F19F5-A1FD-D99B-B75B-2C8DA846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E8E78-F970-4B66-9DFE-3A5E5226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0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D4DC3-2F1F-6E81-5643-80A8C975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B1A245-E7FF-6A27-B8D4-0E1E4AA04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A817E-3AA8-AE94-4820-56362EAF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12333-032B-1BBE-668C-C4F2037D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1253A-0640-6F3D-A7D4-9B26A1FB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05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A045C6-6DCE-A029-19F4-C8036DD4A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8DB228-04F1-9471-0E3F-6561EA051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D15F6-6974-7953-7576-BD480A3E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13FB6-260C-B74A-E36A-84BCC0E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A677A-3B34-C804-CD18-17595E7A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01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F11BD-D3AC-08BA-5C76-B8816832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A3917-F5E8-D14F-BE22-7F2A8B8D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E73E6-E255-E412-BA21-C7146CED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343FB-0271-D56C-6124-573B06AD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5402C4-4209-2A10-0861-A6107F93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4BA8B-FE11-24D7-7B49-238E484A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C6FB2E-5BF9-4399-1CBD-ECAD9027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7C93D-CEC0-8302-F27E-5E09368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54864-ED15-79E8-67EE-4B664AC1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8C046-863B-774C-F356-73B12F41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46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A9BC4-91E6-8C04-5C36-A8B01063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CF506-679C-E7D3-C094-00BE87B3E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2F8CDE-9F9A-37C7-15D5-594D0BEF2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03B21-8662-2874-261F-B063368C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58FA33-1B7E-C53F-3FAD-9EBD4042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ACAA33-2E96-B8A3-23B6-1965C30D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1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C68A6-BE11-95BA-56E3-5E1BCB19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7BF8D-0EA8-E3C1-5CB3-EEBA9E3FC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31474C-CB09-1119-0A70-5B5D1D0F0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E7C4FE-8F2C-C563-5F49-F49BCE67E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5FD6D8-4C40-B512-2F7B-77B25F6F9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E2B620-7290-593D-422A-13CEB20C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A2253C-0D93-99E7-5903-039F39FA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406B6A-ABA4-F5C2-986B-295F56E6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39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D2BA6-AEEA-840E-305D-66403796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223E90-FFA2-6578-4D0B-FC3E8AAD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C12247-10DC-ADA9-9C11-8D0DF973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A2B0F7-63E8-62F4-591B-844D038A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64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932774-25EE-55DB-6F28-1A020D04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18957-DDF0-5386-5F63-3F683134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80400-3C02-3438-0C27-581E08D9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54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F516-6BEF-53D4-5F5E-70AB4CB7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4CE42-2697-1BE9-1CD7-F4F5504AD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505DC8-ACE0-EBE8-E722-83E2F22CC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D8A725-6014-1EFB-D4C4-F810FC2B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41F47-FD9F-C279-306F-619C9291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D69E5-51FA-9679-CB92-929145B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9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B17D8-86C5-CA76-04FF-3F64D28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A1D506-9B11-6134-730C-DD470F910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BA7DAB-0D73-BCCF-EA7F-8210C4859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39612-127A-0CD5-6BE9-CAFB343B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C16D0-83E9-3A66-96A9-3D97D436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FE12AC-D312-01A7-FDCB-C4CBD541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2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961B63-FE3C-9F6A-48FE-CCAAFF5C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E1F428-6893-57AF-9BC4-B10630EE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805F4-BCB0-83DA-A5C1-89135DA5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3B87B-24A2-4BBC-DE29-D9D92FD5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DFF49-863D-A87C-5A47-445B49B49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9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B630EA5-E424-AB9C-8A56-85162806DF7C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65634F-AD8B-DD1F-9EE7-75DE047E2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1447"/>
            <a:ext cx="9144000" cy="1743075"/>
          </a:xfrm>
        </p:spPr>
        <p:txBody>
          <a:bodyPr/>
          <a:lstStyle/>
          <a:p>
            <a:r>
              <a:rPr lang="es-ES" b="1" dirty="0"/>
              <a:t>Organigrama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4E8ACC7-32A8-E469-0E81-55744089E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524000" cy="1531446"/>
          </a:xfrm>
          <a:prstGeom prst="rect">
            <a:avLst/>
          </a:prstGeom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F30C60F1-423C-527C-1A84-CEC23D899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1802589"/>
              </p:ext>
            </p:extLst>
          </p:nvPr>
        </p:nvGraphicFramePr>
        <p:xfrm>
          <a:off x="2032000" y="13144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95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Farra Producciones_Organigrama</dc:title>
  <dc:subject>Transparencia</dc:subject>
  <dc:creator>Farra Events</dc:creator>
  <cp:lastModifiedBy>Vanessa</cp:lastModifiedBy>
  <cp:revision>7</cp:revision>
  <dcterms:created xsi:type="dcterms:W3CDTF">2022-07-11T07:16:03Z</dcterms:created>
  <dcterms:modified xsi:type="dcterms:W3CDTF">2022-07-15T12:23:35Z</dcterms:modified>
</cp:coreProperties>
</file>