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7"/>
            <a:ext cx="9144000" cy="1743075"/>
          </a:xfrm>
        </p:spPr>
        <p:txBody>
          <a:bodyPr/>
          <a:lstStyle/>
          <a:p>
            <a:r>
              <a:rPr lang="es-ES" b="1" dirty="0"/>
              <a:t>Relación de ayudas y subvenciones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6074F54D-367D-F98A-B732-847E83376495}"/>
              </a:ext>
            </a:extLst>
          </p:cNvPr>
          <p:cNvSpPr txBox="1">
            <a:spLocks/>
          </p:cNvSpPr>
          <p:nvPr/>
        </p:nvSpPr>
        <p:spPr>
          <a:xfrm>
            <a:off x="1524000" y="2946590"/>
            <a:ext cx="9144000" cy="1743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/>
              <a:t>Durante el periodo 2022 Farra </a:t>
            </a:r>
            <a:r>
              <a:rPr lang="es-ES" dirty="0" err="1"/>
              <a:t>Events</a:t>
            </a:r>
            <a:r>
              <a:rPr lang="es-ES" dirty="0"/>
              <a:t> S.L. no ha sido beneficiaria de Ayudas y Subvenciones por parte de una o varias Administraciones Públicas Canarias.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Events_Ayudas y subvenciones 2021</dc:title>
  <dc:subject>Transparencia</dc:subject>
  <dc:creator>Farra Events</dc:creator>
  <cp:lastModifiedBy>Gloria Piso Amigo</cp:lastModifiedBy>
  <cp:revision>6</cp:revision>
  <dcterms:created xsi:type="dcterms:W3CDTF">2022-07-11T07:16:03Z</dcterms:created>
  <dcterms:modified xsi:type="dcterms:W3CDTF">2024-04-17T11:42:30Z</dcterms:modified>
</cp:coreProperties>
</file>