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B630EA5-E424-AB9C-8A56-85162806DF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8"/>
            <a:ext cx="9144000" cy="436690"/>
          </a:xfrm>
        </p:spPr>
        <p:txBody>
          <a:bodyPr/>
          <a:lstStyle/>
          <a:p>
            <a:r>
              <a:rPr lang="es-ES" b="1" dirty="0"/>
              <a:t>Contratos</a:t>
            </a:r>
            <a:r>
              <a:rPr lang="es-ES" b="1"/>
              <a:t>, Convenios </a:t>
            </a:r>
            <a:r>
              <a:rPr lang="es-ES" b="1" dirty="0"/>
              <a:t>y Encomiendas de gestión: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E8ACC7-32A8-E469-0E81-55744089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524000" cy="1531446"/>
          </a:xfrm>
          <a:prstGeom prst="rect">
            <a:avLst/>
          </a:prstGeom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47559095-D920-435F-2E3E-52B2AFD1352F}"/>
              </a:ext>
            </a:extLst>
          </p:cNvPr>
          <p:cNvSpPr txBox="1">
            <a:spLocks/>
          </p:cNvSpPr>
          <p:nvPr/>
        </p:nvSpPr>
        <p:spPr>
          <a:xfrm>
            <a:off x="1524000" y="2387978"/>
            <a:ext cx="9144000" cy="360724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4800" b="1" dirty="0"/>
              <a:t>Contratos</a:t>
            </a:r>
          </a:p>
          <a:p>
            <a:pPr marL="190500" lvl="1" indent="0" algn="l">
              <a:buNone/>
            </a:pPr>
            <a:r>
              <a:rPr lang="es-ES" sz="4800" dirty="0"/>
              <a:t>FARRA EVENTS, S.L. no ha formalizado ni resuelto contratos con Administraciones Públicas en el 2023.</a:t>
            </a:r>
          </a:p>
          <a:p>
            <a:pPr lvl="1" algn="l"/>
            <a:r>
              <a:rPr lang="es-ES" sz="4800" dirty="0"/>
              <a:t>Modificaciones:</a:t>
            </a:r>
          </a:p>
          <a:p>
            <a:pPr marL="477837" lvl="2" indent="0" algn="l">
              <a:buNone/>
            </a:pPr>
            <a:r>
              <a:rPr lang="es-ES" sz="4800" dirty="0"/>
              <a:t>Durante el periodo 2023 FARRA EVENTS, S.L. no ha desistido ni renunciado a contratos.</a:t>
            </a:r>
          </a:p>
          <a:p>
            <a:pPr marL="477837" lvl="2" indent="0" algn="l">
              <a:buNone/>
            </a:pPr>
            <a:endParaRPr lang="es-ES" sz="3700" dirty="0"/>
          </a:p>
          <a:p>
            <a:pPr algn="l"/>
            <a:r>
              <a:rPr lang="es-ES" sz="4800" b="1" dirty="0"/>
              <a:t>Convenios</a:t>
            </a:r>
          </a:p>
          <a:p>
            <a:pPr marL="190500" lvl="1" indent="0" algn="l">
              <a:buNone/>
            </a:pPr>
            <a:r>
              <a:rPr lang="es-ES" sz="4800" dirty="0"/>
              <a:t>FARRA EVENTS, S.L. no ha formalizado ni resuelto convenios con Administraciones Públicas en el 2023</a:t>
            </a:r>
          </a:p>
          <a:p>
            <a:pPr lvl="1" algn="l"/>
            <a:r>
              <a:rPr lang="es-ES" sz="4800" dirty="0"/>
              <a:t>Modificaciones realizadas durante la vigencia: </a:t>
            </a:r>
          </a:p>
          <a:p>
            <a:pPr marL="477837" lvl="2" indent="0" algn="l">
              <a:buNone/>
            </a:pPr>
            <a:r>
              <a:rPr lang="es-ES" sz="4400" dirty="0"/>
              <a:t>No aplican modificaciones.</a:t>
            </a:r>
          </a:p>
          <a:p>
            <a:pPr marL="477837" lvl="2" indent="0" algn="l">
              <a:buNone/>
            </a:pPr>
            <a:endParaRPr lang="es-ES" sz="3700" dirty="0"/>
          </a:p>
          <a:p>
            <a:pPr algn="l"/>
            <a:r>
              <a:rPr lang="es-ES" sz="4800" b="1" dirty="0"/>
              <a:t>Encomiendas de gestión</a:t>
            </a:r>
          </a:p>
          <a:p>
            <a:pPr marL="190500" lvl="1" indent="0" algn="l">
              <a:buNone/>
            </a:pPr>
            <a:r>
              <a:rPr lang="es-ES" sz="4800" dirty="0"/>
              <a:t>FARRA EVENTS, S.L. no cuenta con encomiendas de gestión en el 2023.</a:t>
            </a:r>
          </a:p>
          <a:p>
            <a:pPr lvl="1" algn="l"/>
            <a:r>
              <a:rPr lang="es-ES" sz="4800" dirty="0"/>
              <a:t>Modificaciones: no aplican. </a:t>
            </a:r>
            <a:endParaRPr lang="es-ES" sz="5600" dirty="0"/>
          </a:p>
        </p:txBody>
      </p:sp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107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Events_Ayudas y subvenciones 2021</dc:title>
  <dc:subject>Transparencia</dc:subject>
  <dc:creator>Farra Events</dc:creator>
  <cp:lastModifiedBy>Gloria Piso Amigo</cp:lastModifiedBy>
  <cp:revision>11</cp:revision>
  <dcterms:created xsi:type="dcterms:W3CDTF">2022-07-11T07:16:03Z</dcterms:created>
  <dcterms:modified xsi:type="dcterms:W3CDTF">2024-04-17T11:39:15Z</dcterms:modified>
</cp:coreProperties>
</file>