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F346CC-8524-E862-31CA-107E41337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20E26C-B8E4-5588-578B-1E8A34455D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12F0B3-C25A-9C29-0C5A-F317674AB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0F19F5-A1FD-D99B-B75B-2C8DA846A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9E8E78-F970-4B66-9DFE-3A5E5226C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707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4D4DC3-2F1F-6E81-5643-80A8C975A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B1A245-E7FF-6A27-B8D4-0E1E4AA04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FA817E-3AA8-AE94-4820-56362EAF7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612333-032B-1BBE-668C-C4F2037D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51253A-0640-6F3D-A7D4-9B26A1FBD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205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A045C6-6DCE-A029-19F4-C8036DD4A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8DB228-04F1-9471-0E3F-6561EA051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5D15F6-6974-7953-7576-BD480A3EE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D13FB6-260C-B74A-E36A-84BCC0E4A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DA677A-3B34-C804-CD18-17595E7AB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201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DF11BD-D3AC-08BA-5C76-B88168325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5A3917-F5E8-D14F-BE22-7F2A8B8D0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2E73E6-E255-E412-BA21-C7146CED2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9343FB-0271-D56C-6124-573B06AD3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5402C4-4209-2A10-0861-A6107F939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05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D4BA8B-FE11-24D7-7B49-238E484AB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C6FB2E-5BF9-4399-1CBD-ECAD90275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37C93D-CEC0-8302-F27E-5E0936882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E54864-ED15-79E8-67EE-4B664AC1A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C8C046-863B-774C-F356-73B12F41A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2460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8A9BC4-91E6-8C04-5C36-A8B010634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6CF506-679C-E7D3-C094-00BE87B3E9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2F8CDE-9F9A-37C7-15D5-594D0BEF28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203B21-8662-2874-261F-B063368C8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58FA33-1B7E-C53F-3FAD-9EBD4042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ACAA33-2E96-B8A3-23B6-1965C30D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411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4C68A6-BE11-95BA-56E3-5E1BCB19B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07BF8D-0EA8-E3C1-5CB3-EEBA9E3FC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31474C-CB09-1119-0A70-5B5D1D0F0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BE7C4FE-8F2C-C563-5F49-F49BCE67E7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85FD6D8-4C40-B512-2F7B-77B25F6F94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E2B620-7290-593D-422A-13CEB20CA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6A2253C-0D93-99E7-5903-039F39FAF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F406B6A-ABA4-F5C2-986B-295F56E6A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939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7D2BA6-AEEA-840E-305D-664037960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D223E90-FFA2-6578-4D0B-FC3E8AADE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FC12247-10DC-ADA9-9C11-8D0DF973E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0A2B0F7-63E8-62F4-591B-844D038A8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364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C932774-25EE-55DB-6F28-1A020D043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8A18957-DDF0-5386-5F63-3F6831348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780400-3C02-3438-0C27-581E08D9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254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9DF516-6BEF-53D4-5F5E-70AB4CB73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54CE42-2697-1BE9-1CD7-F4F5504AD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1505DC8-ACE0-EBE8-E722-83E2F22CC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D8A725-6014-1EFB-D4C4-F810FC2B4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141F47-FD9F-C279-306F-619C92914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AD69E5-51FA-9679-CB92-929145BE9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992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B17D8-86C5-CA76-04FF-3F64D28B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2A1D506-9B11-6134-730C-DD470F9108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BBA7DAB-0D73-BCCF-EA7F-8210C4859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F39612-127A-0CD5-6BE9-CAFB343B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8C16D0-83E9-3A66-96A9-3D97D436D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FE12AC-D312-01A7-FDCB-C4CBD5414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620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0961B63-FE3C-9F6A-48FE-CCAAFF5C6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E1F428-6893-57AF-9BC4-B10630EE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B805F4-BCB0-83DA-A5C1-89135DA575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4BF27-43C3-4664-A834-242A39DDF996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73B87B-24A2-4BBC-DE29-D9D92FD569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0DFF49-863D-A87C-5A47-445B49B496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592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B630EA5-E424-AB9C-8A56-85162806DF7C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65634F-AD8B-DD1F-9EE7-75DE047E2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31448"/>
            <a:ext cx="9144000" cy="436690"/>
          </a:xfrm>
        </p:spPr>
        <p:txBody>
          <a:bodyPr/>
          <a:lstStyle/>
          <a:p>
            <a:r>
              <a:rPr lang="es-ES" b="1" dirty="0"/>
              <a:t>Información descriptiva y funciones de la empresa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4E8ACC7-32A8-E469-0E81-55744089E6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524000" cy="1531446"/>
          </a:xfrm>
          <a:prstGeom prst="rect">
            <a:avLst/>
          </a:prstGeom>
        </p:spPr>
      </p:pic>
      <p:sp>
        <p:nvSpPr>
          <p:cNvPr id="2" name="Subtítulo 2">
            <a:extLst>
              <a:ext uri="{FF2B5EF4-FFF2-40B4-BE49-F238E27FC236}">
                <a16:creationId xmlns:a16="http://schemas.microsoft.com/office/drawing/2014/main" id="{47559095-D920-435F-2E3E-52B2AFD1352F}"/>
              </a:ext>
            </a:extLst>
          </p:cNvPr>
          <p:cNvSpPr txBox="1">
            <a:spLocks/>
          </p:cNvSpPr>
          <p:nvPr/>
        </p:nvSpPr>
        <p:spPr>
          <a:xfrm>
            <a:off x="1524000" y="2387978"/>
            <a:ext cx="9144000" cy="360724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96838" algn="just">
              <a:lnSpc>
                <a:spcPct val="120000"/>
              </a:lnSpc>
            </a:pPr>
            <a:r>
              <a:rPr lang="es-ES" sz="4800" dirty="0"/>
              <a:t>FARRA EVENTS, S.L es la productora que gestiona los eventos musicales más relevantes en Canarias, dentro del ámbito de la música House y Dance, cuenta con cinco años de trayectoria. </a:t>
            </a:r>
            <a:endParaRPr lang="es-ES" sz="4800" b="1" dirty="0"/>
          </a:p>
          <a:p>
            <a:pPr indent="-96838" algn="just">
              <a:lnSpc>
                <a:spcPct val="120000"/>
              </a:lnSpc>
            </a:pPr>
            <a:r>
              <a:rPr lang="es-ES" sz="4800" dirty="0"/>
              <a:t>Su actividad principal es “Otras actividades recreativas y de entretenimiento”, CNAE: 9329. </a:t>
            </a:r>
          </a:p>
          <a:p>
            <a:pPr marL="182563" indent="-182563" algn="l">
              <a:buFont typeface="Arial" panose="020B0604020202020204" pitchFamily="34" charset="0"/>
              <a:buChar char="•"/>
            </a:pPr>
            <a:r>
              <a:rPr lang="es-ES" sz="4800" dirty="0"/>
              <a:t>Misión: ofrecer servicios de ocio y entretenimiento musical a la sociedad</a:t>
            </a:r>
          </a:p>
          <a:p>
            <a:pPr marL="182563" indent="-182563" algn="l">
              <a:buFont typeface="Arial" panose="020B0604020202020204" pitchFamily="34" charset="0"/>
              <a:buChar char="•"/>
            </a:pPr>
            <a:r>
              <a:rPr lang="es-ES" sz="4800" dirty="0"/>
              <a:t>Visión: ser el referente en espectáculos musicales y eventos multitudinarios en Canarias</a:t>
            </a:r>
          </a:p>
          <a:p>
            <a:pPr marL="182563" indent="-182563" algn="l">
              <a:buFont typeface="Arial" panose="020B0604020202020204" pitchFamily="34" charset="0"/>
              <a:buChar char="•"/>
            </a:pPr>
            <a:r>
              <a:rPr lang="es-ES" sz="4800" dirty="0"/>
              <a:t>Valores:</a:t>
            </a:r>
          </a:p>
          <a:p>
            <a:pPr marL="357188" lvl="1" indent="-174625" algn="l">
              <a:buFont typeface="Arial" panose="020B0604020202020204" pitchFamily="34" charset="0"/>
              <a:buChar char="•"/>
            </a:pPr>
            <a:r>
              <a:rPr lang="es-ES" sz="4000" dirty="0"/>
              <a:t>Innovación: trabajar con los profesionales más punteros y el producto más avanzado posible</a:t>
            </a:r>
          </a:p>
          <a:p>
            <a:pPr marL="357188" lvl="1" indent="-174625" algn="l">
              <a:buFont typeface="Arial" panose="020B0604020202020204" pitchFamily="34" charset="0"/>
              <a:buChar char="•"/>
            </a:pPr>
            <a:r>
              <a:rPr lang="es-ES" sz="4000" dirty="0"/>
              <a:t>Organización: planificar, controlar y monitorizar todos los aspectos de cada evento</a:t>
            </a:r>
          </a:p>
          <a:p>
            <a:pPr marL="357188" lvl="1" indent="-174625" algn="l">
              <a:buFont typeface="Arial" panose="020B0604020202020204" pitchFamily="34" charset="0"/>
              <a:buChar char="•"/>
            </a:pPr>
            <a:r>
              <a:rPr lang="es-ES" sz="4000" dirty="0"/>
              <a:t>Confianza: trasmitir una imagen de reconocimiento y confianza en nuestra calidad</a:t>
            </a:r>
          </a:p>
          <a:p>
            <a:pPr marL="357188" lvl="1" indent="-174625" algn="l">
              <a:buFont typeface="Arial" panose="020B0604020202020204" pitchFamily="34" charset="0"/>
              <a:buChar char="•"/>
            </a:pPr>
            <a:r>
              <a:rPr lang="es-ES" sz="4000" dirty="0"/>
              <a:t>Ilusión: generar expectativas positivas en el cliente cuando acude a nuestros eventos</a:t>
            </a:r>
          </a:p>
        </p:txBody>
      </p:sp>
    </p:spTree>
    <p:extLst>
      <p:ext uri="{BB962C8B-B14F-4D97-AF65-F5344CB8AC3E}">
        <p14:creationId xmlns:p14="http://schemas.microsoft.com/office/powerpoint/2010/main" val="29595801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138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Farra Events_Ayudas y subvenciones 2021</dc:title>
  <dc:subject>Transparencia</dc:subject>
  <dc:creator>Farra Events</dc:creator>
  <cp:lastModifiedBy>Gloria Piso Amigo</cp:lastModifiedBy>
  <cp:revision>7</cp:revision>
  <dcterms:created xsi:type="dcterms:W3CDTF">2022-07-11T07:16:03Z</dcterms:created>
  <dcterms:modified xsi:type="dcterms:W3CDTF">2024-04-17T11:25:41Z</dcterms:modified>
</cp:coreProperties>
</file>