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F346CC-8524-E862-31CA-107E41337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20E26C-B8E4-5588-578B-1E8A34455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12F0B3-C25A-9C29-0C5A-F317674AB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0F19F5-A1FD-D99B-B75B-2C8DA846A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9E8E78-F970-4B66-9DFE-3A5E5226C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70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4D4DC3-2F1F-6E81-5643-80A8C975A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FB1A245-E7FF-6A27-B8D4-0E1E4AA04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A817E-3AA8-AE94-4820-56362EAF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612333-032B-1BBE-668C-C4F2037D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51253A-0640-6F3D-A7D4-9B26A1FB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05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A045C6-6DCE-A029-19F4-C8036DD4A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8DB228-04F1-9471-0E3F-6561EA0510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5D15F6-6974-7953-7576-BD480A3EE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D13FB6-260C-B74A-E36A-84BCC0E4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DA677A-3B34-C804-CD18-17595E7AB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201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F11BD-D3AC-08BA-5C76-B88168325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5A3917-F5E8-D14F-BE22-7F2A8B8D0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2E73E6-E255-E412-BA21-C7146CED2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9343FB-0271-D56C-6124-573B06AD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5402C4-4209-2A10-0861-A6107F93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5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D4BA8B-FE11-24D7-7B49-238E484AB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8C6FB2E-5BF9-4399-1CBD-ECAD90275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37C93D-CEC0-8302-F27E-5E093688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E54864-ED15-79E8-67EE-4B664AC1A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8C046-863B-774C-F356-73B12F41A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246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A9BC4-91E6-8C04-5C36-A8B01063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6CF506-679C-E7D3-C094-00BE87B3E9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32F8CDE-9F9A-37C7-15D5-594D0BEF2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203B21-8662-2874-261F-B063368C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58FA33-1B7E-C53F-3FAD-9EBD40424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ACAA33-2E96-B8A3-23B6-1965C30D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411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4C68A6-BE11-95BA-56E3-5E1BCB19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07BF8D-0EA8-E3C1-5CB3-EEBA9E3FC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31474C-CB09-1119-0A70-5B5D1D0F0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BE7C4FE-8F2C-C563-5F49-F49BCE67E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5FD6D8-4C40-B512-2F7B-77B25F6F9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FE2B620-7290-593D-422A-13CEB20C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A2253C-0D93-99E7-5903-039F39FA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406B6A-ABA4-F5C2-986B-295F56E6A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939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D2BA6-AEEA-840E-305D-664037960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223E90-FFA2-6578-4D0B-FC3E8AAD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C12247-10DC-ADA9-9C11-8D0DF973E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A2B0F7-63E8-62F4-591B-844D038A8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364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C932774-25EE-55DB-6F28-1A020D043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8A18957-DDF0-5386-5F63-3F683134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780400-3C02-3438-0C27-581E08D97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54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9DF516-6BEF-53D4-5F5E-70AB4CB73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54CE42-2697-1BE9-1CD7-F4F5504AD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505DC8-ACE0-EBE8-E722-83E2F22CC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D8A725-6014-1EFB-D4C4-F810FC2B4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141F47-FD9F-C279-306F-619C9291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AD69E5-51FA-9679-CB92-929145BE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9925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B17D8-86C5-CA76-04FF-3F64D28BB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A1D506-9B11-6134-730C-DD470F9108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BA7DAB-0D73-BCCF-EA7F-8210C4859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F39612-127A-0CD5-6BE9-CAFB343B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8C16D0-83E9-3A66-96A9-3D97D436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FE12AC-D312-01A7-FDCB-C4CBD541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20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0961B63-FE3C-9F6A-48FE-CCAAFF5C6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E1F428-6893-57AF-9BC4-B10630EE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B805F4-BCB0-83DA-A5C1-89135DA57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4BF27-43C3-4664-A834-242A39DDF996}" type="datetimeFigureOut">
              <a:rPr lang="es-ES" smtClean="0"/>
              <a:t>26/01/2026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73B87B-24A2-4BBC-DE29-D9D92FD569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0DFF49-863D-A87C-5A47-445B49B49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E830B-3258-49A6-9C34-36F07C0E68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92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7B630EA5-E424-AB9C-8A56-85162806DF7C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365634F-AD8B-DD1F-9EE7-75DE047E2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31447"/>
            <a:ext cx="9144000" cy="1743075"/>
          </a:xfrm>
        </p:spPr>
        <p:txBody>
          <a:bodyPr/>
          <a:lstStyle/>
          <a:p>
            <a:r>
              <a:rPr lang="es-ES" b="1" dirty="0"/>
              <a:t>Relación de ayudas y subvenciones 2024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4E8ACC7-32A8-E469-0E81-55744089E6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524000" cy="1531446"/>
          </a:xfrm>
          <a:prstGeom prst="rect">
            <a:avLst/>
          </a:prstGeom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46844378-DBF8-FD29-E485-C24B6060B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382080"/>
              </p:ext>
            </p:extLst>
          </p:nvPr>
        </p:nvGraphicFramePr>
        <p:xfrm>
          <a:off x="511490" y="2403048"/>
          <a:ext cx="11309721" cy="2556772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2215237">
                  <a:extLst>
                    <a:ext uri="{9D8B030D-6E8A-4147-A177-3AD203B41FA5}">
                      <a16:colId xmlns:a16="http://schemas.microsoft.com/office/drawing/2014/main" val="569824595"/>
                    </a:ext>
                  </a:extLst>
                </a:gridCol>
                <a:gridCol w="1478989">
                  <a:extLst>
                    <a:ext uri="{9D8B030D-6E8A-4147-A177-3AD203B41FA5}">
                      <a16:colId xmlns:a16="http://schemas.microsoft.com/office/drawing/2014/main" val="3618515910"/>
                    </a:ext>
                  </a:extLst>
                </a:gridCol>
                <a:gridCol w="2297946">
                  <a:extLst>
                    <a:ext uri="{9D8B030D-6E8A-4147-A177-3AD203B41FA5}">
                      <a16:colId xmlns:a16="http://schemas.microsoft.com/office/drawing/2014/main" val="826989281"/>
                    </a:ext>
                  </a:extLst>
                </a:gridCol>
                <a:gridCol w="2100100">
                  <a:extLst>
                    <a:ext uri="{9D8B030D-6E8A-4147-A177-3AD203B41FA5}">
                      <a16:colId xmlns:a16="http://schemas.microsoft.com/office/drawing/2014/main" val="990973185"/>
                    </a:ext>
                  </a:extLst>
                </a:gridCol>
                <a:gridCol w="2259239">
                  <a:extLst>
                    <a:ext uri="{9D8B030D-6E8A-4147-A177-3AD203B41FA5}">
                      <a16:colId xmlns:a16="http://schemas.microsoft.com/office/drawing/2014/main" val="450232128"/>
                    </a:ext>
                  </a:extLst>
                </a:gridCol>
                <a:gridCol w="958210">
                  <a:extLst>
                    <a:ext uri="{9D8B030D-6E8A-4147-A177-3AD203B41FA5}">
                      <a16:colId xmlns:a16="http://schemas.microsoft.com/office/drawing/2014/main" val="2470570865"/>
                    </a:ext>
                  </a:extLst>
                </a:gridCol>
              </a:tblGrid>
              <a:tr h="705912">
                <a:tc>
                  <a:txBody>
                    <a:bodyPr/>
                    <a:lstStyle/>
                    <a:p>
                      <a:pPr indent="-1143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Relación de ayudas y subvenciones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Importe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Objetivo o finalidad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Beneficiario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Administración concedente.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Año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1932001"/>
                  </a:ext>
                </a:extLst>
              </a:tr>
              <a:tr h="925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effectLst/>
                        </a:rPr>
                        <a:t>1</a:t>
                      </a:r>
                      <a:endParaRPr lang="es-E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120.000,00 €</a:t>
                      </a:r>
                      <a:endParaRPr lang="es-E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Subvención nominativa a Farra Events S.L. Proyecto "Grand </a:t>
                      </a:r>
                      <a:r>
                        <a:rPr lang="es-E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Opening</a:t>
                      </a: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Sunparadise</a:t>
                      </a: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B76725134 FARRA EVENTS SL</a:t>
                      </a:r>
                    </a:p>
                  </a:txBody>
                  <a:tcPr marL="15240" marR="1524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CABILDO INSULAR DE GRAN CANARIA</a:t>
                      </a:r>
                      <a:endParaRPr lang="es-E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es-E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2302259"/>
                  </a:ext>
                </a:extLst>
              </a:tr>
              <a:tr h="92543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80.000,00 €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E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Subvención nominativa la entidad FARRA EVENTS SL para el desarrollo del proyecto "</a:t>
                      </a:r>
                      <a:r>
                        <a:rPr lang="es-ES" sz="1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Sunblast</a:t>
                      </a:r>
                      <a:r>
                        <a:rPr lang="es-E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 en el ejercicio 2024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B76725134 FARRA EVENTS SL</a:t>
                      </a:r>
                    </a:p>
                  </a:txBody>
                  <a:tcPr marL="15240" marR="1524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AYUNTAMIENTO DE ADEJE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51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58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78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Farra Events_Ayudas y subvenciones 2021</dc:title>
  <dc:subject>Transparencia</dc:subject>
  <dc:creator>Farra Events</dc:creator>
  <cp:lastModifiedBy>usuario</cp:lastModifiedBy>
  <cp:revision>8</cp:revision>
  <dcterms:created xsi:type="dcterms:W3CDTF">2022-07-11T07:16:03Z</dcterms:created>
  <dcterms:modified xsi:type="dcterms:W3CDTF">2026-01-26T12:11:11Z</dcterms:modified>
</cp:coreProperties>
</file>